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68427" autoAdjust="0"/>
  </p:normalViewPr>
  <p:slideViewPr>
    <p:cSldViewPr snapToGrid="0">
      <p:cViewPr varScale="1">
        <p:scale>
          <a:sx n="80" d="100"/>
          <a:sy n="80" d="100"/>
        </p:scale>
        <p:origin x="1476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F60EF6-D163-4BFC-AD6F-D859D4153EB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B86108-416B-4CDA-B7A3-13FCF4BC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https://psa-photo.org/page/galleries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https://psa-photo.org/page/discounts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 Galleries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Open to all members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Member Galleries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First year members are invited to submit One of their favorite images to the online PSA New Member Gallery.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 image remains on the PSA 	website for one year - one image total may be entered for the entire year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Member Galleries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 PSA members can Create a PSA Member Photo Gallery of up to 6 images. This gallery remains on the PSA website for as long as you remain an 	active PSA member and may be updated at any time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365 Day Challenge Gallery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  <a:cs typeface="Times New Roman" panose="02020603050405020304" pitchFamily="18" charset="0"/>
              </a:rPr>
              <a:t>M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ember can submit up to one image per day. Daily assignments can be found in the 365 Day Challenge</a:t>
            </a:r>
            <a:endParaRPr lang="en-US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Interclub PSA Contact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Nancy Speaker (interclub-director@psa-photo.org)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Judging Services PSA Contact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Heide Stover (club-judging-services@psa-photo.org)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Bureau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(ptd-presenters-bureau@psa-photo.org)</a:t>
            </a: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https://psa-photo.org/page/exhibitions</a:t>
            </a: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Analysis Workshop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image-analysis-workshop-instructor@psa-photo.org</a:t>
            </a: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 Contest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newsletter-contest-director@psa-photo.org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Contest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website-contest-director@psa-photo.org - https://psa-photo.org/page/website-contest</a:t>
            </a: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Software Discount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https://psa-photo.org/general/access.asp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33237"/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https://psa-photo.org/page/club-recognition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7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https://psa-photo.org/page/interclub-overview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https://psa-photo.org/page/co-club-judging-service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ptd-presenters-bureau@psa-photo.org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Interclub Competition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PSA member clubs compete as a club, with awards going to individuals, and to the top three clubs with the highest accumulated points for the year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Judging Services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has qualified judges who volunteer their judging services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Great for Special or Annual Competitions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Speakers Bureau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The Photo Travel Division offers a service that provides speakers and virtual presentations to clubs on various travel subjects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https://psa-photo.org/page/exhibitions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Exibitions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Exhibitions, formerly called Salons, offer an opportunity for photographers to exhibit their work with other photographers from around the world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Analysis Workshop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https://psa-photo.org/page/co-image-analysis-workshop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2- to 3-hour “hands-on," interactive workshop offered to PSA-member clubs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Similar to the online course offered to PSA individual members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Newsletter Contest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Worldwide Competition with Judging Feedback and recognition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Small Groups – 74 Members or Less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Large Groups – 75 Members or More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Judging is based on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Presentation, Production, and Content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cs typeface="Times New Roman" panose="02020603050405020304" pitchFamily="18" charset="0"/>
              </a:rPr>
              <a:t>	Advertisements have no bearings on awards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cs typeface="Times New Roman" panose="02020603050405020304" pitchFamily="18" charset="0"/>
              </a:rPr>
              <a:t>	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Competition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eceive feedback on the strengths and weaknesses of the sites as evaluated by a panel of knowledgeable judges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Impressions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Design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Content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Site Effectiveness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Professionalism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Software Discount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Visual Pursuits is a service from Software Pursuits that provides. Competition management and judging software is integrated into this service, which can be used with or without your existing website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Milestones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Certificate for Anniversary Milestones (5 year, 10 year, 15 year….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Referrals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One Year Free Membership for referring 10 new members within a calendar year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One Year Free Membership when 5 more new members are referred during any subsequent calendar year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Club Service Awards and Community Involvement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ecognizes clubs' participation in photographic projects of a civic nature such as town or area publicity, welfare and charity fund-raising, historical documentation, animal adoption, nature conservancy, community 	promotion, free holiday or event portraits, and education in the art and craft of photography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Representative of the Year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	Recognizes those Club Representatives whose leadership keeps their PSA member club involved with PSA activities and who refer many individual members to PSA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https://psa-photo.org/page/membership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https://psa-photo.org/page/online-courses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https://psa-photo.org/page/webinars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Photography Classes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Course Duration ranges from 2 – 6 months 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Webinars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Over 40 webinars ranging 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Software – Lightroom, Topaz,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Luminar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Travel – Antarctica, Landscapes, Travel Books….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Techniques – Flash, Black &amp; White, Panoramas…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Street &amp; Urban – Cityscapes, Urban Exploration, Street Photography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Miscellaneous – Astrophotography, Landscape, Floral,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Competitions Website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https://psa-photo.org/page/competitions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Image Division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Portrait / Creative / Audio Visual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Photojournalism Division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Photo Story / Quarterly (Open and Themed Categories)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 Print Division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Green Eagle (Images Earning High Praise From PPD Study Group Commentators / Print of the Month / Photobook Essay (For Members who Create Their Own Books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Travel Division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Photo Travel Essay / Photo Travel Mini Essay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Division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Non-Star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The Potomac Society of Stereo Photographers (PSSP) has sponsored the Non-Star 3D Competition for the PSA 3D Division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Held in each year in the fall and judged by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Potomac Society of Stereo Photographers at their October meeting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This competition is for members who have not earned a Star Rating in 3D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Sequence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sequence or photo essay is a group of from 2 to 18 stereo (3D) digital images with written text.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No restriction on subject matter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Two people may collaborate on a single sequence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https://psa-photo.org/page/journal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https://psa-photo.org/page/study-groups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https://psa-photo.org/page/mentors-and-consultants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Monthly PSA Magazine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Print or Digital (Depending on Your Membership Option)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Groups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Are small groups of photographers, from all experience level (beginner to pro) who share an interest in a particular type of photography, such as nature, monochrome or macro. Study Groups are available in each division and accommodate groups of up to 10 members.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Mentors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Are members who have excelled in a specific area of photography and are happy to share their expertise and resources to PSA members. Topics include:</a:t>
            </a:r>
          </a:p>
          <a:p>
            <a:pPr lvl="3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Topics include: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Black and White Photography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Cell Phone Photography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Creating Digital Shows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HDR Photography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Portrait Photography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Visual Storytelling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Waterfall Photography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Websites for Photographers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• Wildlife Photography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Consultants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Provide guidance in one of the following areas:</a:t>
            </a:r>
          </a:p>
          <a:p>
            <a:pPr lvl="3" algn="l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Exhibitions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Hosting a PSA-recognized Exhibition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Entering an Exhibition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Exhibition Entries Preparation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Understanding Exhibition Judging</a:t>
            </a:r>
          </a:p>
          <a:p>
            <a:pPr lvl="3" algn="l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Star Ratings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ROPA Distinctions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Applying for PSA Honors</a:t>
            </a:r>
          </a:p>
          <a:p>
            <a:pPr lvl="3" algn="l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Journal</a:t>
            </a:r>
            <a:b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Publishing in the PSA Journal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86108-416B-4CDA-B7A3-13FCF4BCF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5855-615F-2A7D-86D0-2CAF5D723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4522-90D8-0955-EFE6-00EACE257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246E-505E-FDC8-114A-5CA81A3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7BE8-28A5-0CDC-145B-898E7B76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BC423-A276-7D4F-E91C-DF4465E5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F7C-386B-659A-5D7D-E3E1487F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8EE33-113B-6122-5E21-1A99B4D4C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C9B60-3602-F20A-0052-81A2180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71C80-ED23-C3A3-4B7E-00BCB650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A3EE2-410D-ACE7-BDCE-1F254C18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98919-D8F3-6F46-31F6-B4288A3F8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39076-8576-A345-EAF7-4C5FB5991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2DF4-93F4-01E7-C666-D45179C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DE06-27A3-7392-7AE8-2CDBD9BD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D9180-E7D2-060C-5F9F-1C048780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6E46-B31C-6977-53F0-B3951FFD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097B-F435-5785-1D61-2FEE5DC8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7858-14FE-4B92-6AB4-C69E3465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EBFF1-0DAE-53DA-1705-C73A2C0A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AFCF3-F52E-FEA0-6EE2-29EB85E3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A767-9E49-E07F-7F03-1197B1B5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FFB5F-60DD-BFCE-F423-9449C3782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5D10D-6A2F-D1A8-0516-D828480F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5316-4D2D-29C9-633E-4F76F546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39DF-A6FD-A935-704F-3A76B978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0D51-A49E-C855-CD61-DB9687C5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9048-3F9E-105F-3F5F-90E162DD8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75855-43EE-9565-DEE6-65F5E8873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9B34B-7DAF-439F-20FE-59372280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FA1C5-0787-1585-2F6A-A0FBE0F4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B3967-D379-E0F6-FE4D-8A09910E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E05E-36A1-FD79-1052-FFB82925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254D7-C4C1-50FC-922D-0316FE4D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A9B51-A6D9-97D1-2087-7CF5C6EE1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A10A7-AFF1-500A-0F49-1F9E80A7F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77C2-1AEF-FD6C-4CBB-7E22CBE7C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8FD45-85F1-9931-F4E4-5C3B3445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A490C-2B06-F5D8-5F5F-B7536D6D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C58E1-7EE0-A0E2-73DC-BCA6A2D8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7B28-5163-90DA-F0F4-2186099F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D044B-9AAB-3654-86F6-DDC11A19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A8890-70BF-30BC-97DD-9E941FFC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3E09C-2ABE-D91B-B190-57627992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088B1-9645-1172-BEAE-A0BC7F6D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6A24-294E-AFE3-4C5B-DAB8B399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F717-684E-D49C-11A8-B8BB7428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7084-4F87-AD5F-E598-B0CC4E25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BA03-DB13-FAD3-841C-F919E379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0C085-4836-B42F-06FA-2FFFE3F13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FB3DB-C01F-D88E-C549-EA61628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8C24-7E44-BDF6-4131-1F02EF1B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4E196-F78B-269C-29BC-C1ECE6E7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CDFC-4786-79C2-4265-2E568879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20622-CC10-3C45-7571-88CF0B640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728CD-3B1F-F4F6-3228-3932C4664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9014D-B015-4D9E-0738-39B15B34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76D4-959D-A4DE-250D-B0F459E0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C63DA-5E5C-989D-FD65-E2084764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54324-9184-49D9-131A-F64E5067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2287-49AF-6A93-729D-EE7701780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2C804-8939-4D3B-C791-DAB11FC36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5353-667C-47EB-82A3-4D63961DC8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8996-8557-62C4-169C-FBCD92C1F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186EC-CD8E-A149-6D02-459573D6F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3C92-19D5-4B5B-B3F8-61C719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lee@pratt.us" TargetMode="External"/><Relationship Id="rId3" Type="http://schemas.openxmlformats.org/officeDocument/2006/relationships/image" Target="../media/image1.tif"/><Relationship Id="rId7" Type="http://schemas.openxmlformats.org/officeDocument/2006/relationships/hyperlink" Target="https://psa-photo.org/page/join-no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sa-photo.org/page/membership" TargetMode="External"/><Relationship Id="rId5" Type="http://schemas.openxmlformats.org/officeDocument/2006/relationships/hyperlink" Target="https://psa-photo.org/page/clubs-councils" TargetMode="External"/><Relationship Id="rId10" Type="http://schemas.openxmlformats.org/officeDocument/2006/relationships/hyperlink" Target="mailto:darryl@ginwright.net" TargetMode="External"/><Relationship Id="rId4" Type="http://schemas.openxmlformats.org/officeDocument/2006/relationships/hyperlink" Target="https://psa-photo.org/" TargetMode="External"/><Relationship Id="rId9" Type="http://schemas.openxmlformats.org/officeDocument/2006/relationships/hyperlink" Target="mailto:smd-alabama@psa-phot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8F71-698C-8056-7CCC-92575DB1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071" y="1"/>
            <a:ext cx="8491727" cy="1690687"/>
          </a:xfrm>
        </p:spPr>
        <p:txBody>
          <a:bodyPr anchor="ctr">
            <a:normAutofit/>
          </a:bodyPr>
          <a:lstStyle/>
          <a:p>
            <a:r>
              <a:rPr lang="en-US" sz="3400" b="1" i="1" dirty="0">
                <a:latin typeface="Verdana" panose="020B0604030504040204" pitchFamily="34" charset="0"/>
                <a:ea typeface="Verdana" panose="020B0604030504040204" pitchFamily="34" charset="0"/>
              </a:rPr>
              <a:t>Photographic Society of America</a:t>
            </a:r>
            <a:br>
              <a:rPr lang="en-US" sz="8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400" b="1" i="1" dirty="0">
                <a:latin typeface="Verdana" panose="020B0604030504040204" pitchFamily="34" charset="0"/>
                <a:ea typeface="Verdana" panose="020B0604030504040204" pitchFamily="34" charset="0"/>
              </a:rPr>
              <a:t>Alabama State Membership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8094D-8E61-EC79-E323-07AC6768A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Membership Benefits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Clubs and Individuals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0BDCFB-2C3E-4AFA-8B22-23A138137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CB5D53-DF03-1DFF-6BB8-172958BA8ADA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Members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318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Member Galleries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New Member Galleries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Member Galleries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365 Day Challenge Gallery	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Member Discounts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Fine Art Photography Masterclass with Serge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Ramelli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Kelby One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Luminar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OnOne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/ Topaz / Bay Photo /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AdoramaPix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More Information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Photographic Society of America -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https://psa-photo.org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Club Benefits -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https://psa-photo.org/page/clubs-councils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Member Benefits -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https://psa-photo.org/page/membership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Join PSA -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https://psa-photo.org/page/join-now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Huntsville Photographic Society PSA Representative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Lee Pratt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E-Mail: </a:t>
            </a:r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lee@pratt.us</a:t>
            </a:r>
            <a:endParaRPr lang="sv-S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Alabama State Membership Director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Darryl Ginwright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E-Mail </a:t>
            </a:r>
            <a:r>
              <a:rPr lang="en-HK" sz="2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smd-alabama@psa-photo.org</a:t>
            </a:r>
            <a:r>
              <a:rPr lang="en-HK" sz="2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</a:t>
            </a:r>
            <a:r>
              <a:rPr lang="en-HK" sz="2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darryl@ginwright.net</a:t>
            </a:r>
            <a:endParaRPr lang="en-HK" sz="20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HK" sz="2000" dirty="0">
                <a:solidFill>
                  <a:srgbClr val="0563C1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Phone: (808) 782-5955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0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Clubs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Interclub Competition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Judging Services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Speakers Bureau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Exhibitions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Image Analysis Workshop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Newsletter Contest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Website Contest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Website Software Discount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Recognition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Clubs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Interclub Competition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3 Competitions Each Year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Compete Against Other Clubs Worldwide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Host Club Judging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Judging Services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Digital Images w/Limited Critiques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Speakers Bureau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Speakers and Virtual Presentations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Clubs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310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Exhibitions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Host A Worldwide Competition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Image Analysis Workshop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ntroduction to Analyzing Images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Newsletter Contest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Enter Between March 1 – June 1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Compete Against Clubs in Your Group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Clubs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Website Contest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Enter Between January 15 – March 15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Website Software Discount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Competition Management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Judging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Recognition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Membership Milestones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Membership Referrals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Club Service Awards and Community Involvement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Representative of the Year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Members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372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Online Photography Classes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Webinars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Competitions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Division Study and Discussion Groups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PSA Journal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Mentors and Consultants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Member Discounts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Member Galleries</a:t>
            </a:r>
          </a:p>
        </p:txBody>
      </p:sp>
    </p:spTree>
    <p:extLst>
      <p:ext uri="{BB962C8B-B14F-4D97-AF65-F5344CB8AC3E}">
        <p14:creationId xmlns:p14="http://schemas.microsoft.com/office/powerpoint/2010/main" val="126413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Members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244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Online Photography Classes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Digital Photography / Portrait Photography / Light Painting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Creating Portfolios for Assessment / Creating Images for Competition &amp; Exhibition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Image Evaluation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Webinars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Software / Travel / Techniques / Street &amp; Urban</a:t>
            </a:r>
          </a:p>
        </p:txBody>
      </p:sp>
    </p:spTree>
    <p:extLst>
      <p:ext uri="{BB962C8B-B14F-4D97-AF65-F5344CB8AC3E}">
        <p14:creationId xmlns:p14="http://schemas.microsoft.com/office/powerpoint/2010/main" val="386775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Members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432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Competitions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Projected Image Division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Portrait / Creative / Audio Visual</a:t>
            </a:r>
          </a:p>
          <a:p>
            <a:pPr lvl="2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Photojournalism Division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 Story / Quarterly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Pictorial Print Division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Green Eagle / Print of the Month / Photobook Essay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 Travel Division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 Travel Essay / Photo Travel Mini Essay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3D Division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Non-Star / Sequence</a:t>
            </a:r>
          </a:p>
          <a:p>
            <a:pPr lvl="2"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9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A07B-5CDC-1756-81AD-B6953C91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"/>
            <a:ext cx="8491728" cy="1690688"/>
          </a:xfrm>
        </p:spPr>
        <p:txBody>
          <a:bodyPr>
            <a:normAutofit/>
          </a:bodyPr>
          <a:lstStyle/>
          <a:p>
            <a:pPr algn="ctr"/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Benefits For Members</a:t>
            </a:r>
          </a:p>
        </p:txBody>
      </p:sp>
      <p:pic>
        <p:nvPicPr>
          <p:cNvPr id="3" name="Picture 2" descr="Logo, company name">
            <a:extLst>
              <a:ext uri="{FF2B5EF4-FFF2-40B4-BE49-F238E27FC236}">
                <a16:creationId xmlns:a16="http://schemas.microsoft.com/office/drawing/2014/main" id="{26AE6B21-9A8F-B1FC-5552-F8992B7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" y="0"/>
            <a:ext cx="2277851" cy="2109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F14E3-17B0-B343-0302-5E9DFBDC0A5E}"/>
              </a:ext>
            </a:extLst>
          </p:cNvPr>
          <p:cNvSpPr/>
          <p:nvPr/>
        </p:nvSpPr>
        <p:spPr>
          <a:xfrm>
            <a:off x="2862072" y="1690688"/>
            <a:ext cx="8491728" cy="83248"/>
          </a:xfrm>
          <a:prstGeom prst="rect">
            <a:avLst/>
          </a:prstGeom>
          <a:solidFill>
            <a:srgbClr val="ED1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4E2C-3010-D79F-EA5D-C50D2388C97E}"/>
              </a:ext>
            </a:extLst>
          </p:cNvPr>
          <p:cNvSpPr txBox="1"/>
          <p:nvPr/>
        </p:nvSpPr>
        <p:spPr>
          <a:xfrm>
            <a:off x="1298448" y="2338137"/>
            <a:ext cx="10055352" cy="372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PSA Journal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Division Study and Discussion Groups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Projected Image Division Digital Dialog / Projected Image Division Digital Study Group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Nature Division Study Groups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Photojournalism Division Image Discussion Groups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Pictorial Print Division Study Groups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Photo Travel Division Image Discussion Groups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Access to Mentors and Consultants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Members Who Share Their Expertise and Resources with Other PSA Members</a:t>
            </a:r>
          </a:p>
        </p:txBody>
      </p:sp>
    </p:spTree>
    <p:extLst>
      <p:ext uri="{BB962C8B-B14F-4D97-AF65-F5344CB8AC3E}">
        <p14:creationId xmlns:p14="http://schemas.microsoft.com/office/powerpoint/2010/main" val="84309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</TotalTime>
  <Words>1617</Words>
  <Application>Microsoft Office PowerPoint</Application>
  <PresentationFormat>Widescreen</PresentationFormat>
  <Paragraphs>238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Times New Roman</vt:lpstr>
      <vt:lpstr>Verdana</vt:lpstr>
      <vt:lpstr>Wingdings</vt:lpstr>
      <vt:lpstr>Office Theme</vt:lpstr>
      <vt:lpstr>Photographic Society of America  Alabama State Membership</vt:lpstr>
      <vt:lpstr>Benefits For Clubs</vt:lpstr>
      <vt:lpstr>Benefits For Clubs</vt:lpstr>
      <vt:lpstr>Benefits For Clubs</vt:lpstr>
      <vt:lpstr>Benefits For Clubs</vt:lpstr>
      <vt:lpstr>Benefits For Members</vt:lpstr>
      <vt:lpstr>Benefits For Members</vt:lpstr>
      <vt:lpstr>Benefits For Members</vt:lpstr>
      <vt:lpstr>Benefits For Members</vt:lpstr>
      <vt:lpstr>Benefits For Members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Photographic Society of America  Alabama State Membership</dc:title>
  <dc:creator>Darryl Ginwright</dc:creator>
  <cp:lastModifiedBy>Darryl Ginwright</cp:lastModifiedBy>
  <cp:revision>11</cp:revision>
  <cp:lastPrinted>2022-08-26T02:38:53Z</cp:lastPrinted>
  <dcterms:created xsi:type="dcterms:W3CDTF">2022-08-19T17:28:46Z</dcterms:created>
  <dcterms:modified xsi:type="dcterms:W3CDTF">2022-09-06T00:48:28Z</dcterms:modified>
</cp:coreProperties>
</file>